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E0E7C-9CE4-4521-A9D5-364843541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49D7BA5-9EE6-4E66-945C-51E2649AFD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7648A2-F77A-4658-8510-FC1791BA2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D8D720-CA6D-4A21-B7ED-61E396B6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D55ED2-1636-405C-8818-91D3428AA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729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113E1-098E-4B90-BE6A-DD7D4BF02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09467FB-62AC-4575-97D7-A3CF92E2A7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A8CA2B-830F-45A5-BDBE-7EB60DACB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52777D-7FD2-4956-83BC-F2F7DE3BD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E94CA2-1EF1-43DF-883B-CF0F11466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468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D0F5BC5-C3E1-4561-8581-D5A8FBAC1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6C219C-7C14-4BAC-B7D7-51A1A3A8F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5A7310-EA37-4E74-9A92-A969D910B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BD2DA7-73BC-4F87-B3E5-CD223F411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8EB3BF-2F64-43BC-9A1E-9223F4A4D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8854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53179-CEE0-4DC7-B096-BA8D58C88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313378-E6ED-480A-B54C-D640AD73A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FA2981-605F-4A6A-99FA-22AE0063A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6F6FC8-86CA-45E7-87E1-75B06049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6B7399-996D-4E5D-B082-954B1C96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220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2F35C-2A45-4339-A361-8B70D1560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9EA3A3-380F-49DE-AF4F-C8A12B145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0934B8-830C-40F1-BBAE-43093ED3C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A16A51-B9D8-431E-B1C2-B3B565A28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A94805-4698-494E-98F9-731D778B9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2680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3CB83A-474E-4AC6-AD38-D9A227235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6FA3C5-7B7F-4D30-88F4-43D542E451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839B8B-DDAD-4BED-8AC9-E81D49F21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C49290-2904-454B-8D17-DAD2C0F44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32B1A2-447F-4128-B326-BED2964FD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0D344B3-EE9B-4A5A-99C5-B7683CD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777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14EDAB-C74F-45B1-B897-C037C57AB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974FC87-B404-47F0-9E10-46FCA31CD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2952DF6-8F75-4978-9C08-F168A2745B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E18B2E-438B-4DC1-BBD6-AC7346EB6C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8879624-8AD7-41F2-AA59-24D313509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EB02233-C6F6-48E8-9990-8F0AA8A9E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AFE5D0E-14C2-4BF4-BCCC-5EFED525D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9F7D2D6-A1EE-4E90-A19B-8FD5BCC9E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007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2D61B-1808-4E24-82B4-8AFAE7D56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C223C0-1CDA-4249-9B2B-A0B22F4FC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12D812-D46A-4EB6-ACEE-EBDE7D466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ED4D76-1B8E-4005-9629-CA9ED119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515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3FDD054-386F-4E67-B072-A510C39D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4E1139C-D54D-4995-A856-75A7914E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41F64F-7C1F-46D1-8684-D91384FE7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489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D45065-B37F-462A-8588-BA9DD36AD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C5B646-8023-4913-961B-685D281D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640911-84A2-484E-ABB8-7E7CB6311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C59DE8-B7A6-4DB3-B194-00381A61F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81E02FF-B87D-4CD7-A4A1-BE78A6F0B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6CDBAC-BC50-40DF-949D-D8AFBF47B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889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4541B-DA50-4639-B708-A57491E70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10868E7-EBF7-4FE2-AF87-92BB564AFB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76ABEF-6640-429F-AA94-4F1AE1A43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900B10-291A-46C2-B17B-FEA7303D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A35F8F-0191-4647-8D49-D786AD04C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00D2EE-28FB-4E90-BC75-F7268310F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535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7AFD235-C58E-42AC-9C4C-E60ECD9F3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1B7C3A-770C-4EFA-AB25-8C970D9F7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455D34-7254-4389-AE3E-7912BEEF3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AD29D-8C6C-4D0B-B67D-1B2EDDAA52C4}" type="datetimeFigureOut">
              <a:rPr lang="de-CH" smtClean="0"/>
              <a:t>31.03.2020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FDCD7A-30C6-48A0-9D4C-1410471895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91B962-EC42-4CF4-BF0D-5A100B11D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2FEC-3069-4488-AA79-C60A8602A3F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760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0F15C73-8210-4946-834D-2D01891B8A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de-CH" sz="11500" b="1" dirty="0">
                <a:solidFill>
                  <a:srgbClr val="FFFFFF"/>
                </a:solidFill>
                <a:latin typeface="Almonte Woodgrain" panose="00000400000000000000" pitchFamily="2" charset="0"/>
              </a:rPr>
              <a:t>4a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3A72F2F-6502-4A63-ABDB-0E851AE4F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rgbClr val="FFFFFF"/>
                </a:solidFill>
              </a:rPr>
              <a:t>Kunterbunte Zeichnungen</a:t>
            </a:r>
          </a:p>
        </p:txBody>
      </p:sp>
    </p:spTree>
    <p:extLst>
      <p:ext uri="{BB962C8B-B14F-4D97-AF65-F5344CB8AC3E}">
        <p14:creationId xmlns:p14="http://schemas.microsoft.com/office/powerpoint/2010/main" val="593307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isch, aus Holz, sitzend, weiß enthält.&#10;&#10;Automatisch generierte Beschreibung">
            <a:extLst>
              <a:ext uri="{FF2B5EF4-FFF2-40B4-BE49-F238E27FC236}">
                <a16:creationId xmlns:a16="http://schemas.microsoft.com/office/drawing/2014/main" id="{016929D0-00C2-43C8-9653-884F099869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7"/>
          <a:stretch/>
        </p:blipFill>
        <p:spPr>
          <a:xfrm>
            <a:off x="814874" y="205273"/>
            <a:ext cx="9144000" cy="644745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0435419-57B2-4332-9929-4AF27FECA4D2}"/>
              </a:ext>
            </a:extLst>
          </p:cNvPr>
          <p:cNvSpPr txBox="1"/>
          <p:nvPr/>
        </p:nvSpPr>
        <p:spPr>
          <a:xfrm>
            <a:off x="10263018" y="6100274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Mario</a:t>
            </a:r>
          </a:p>
        </p:txBody>
      </p:sp>
    </p:spTree>
    <p:extLst>
      <p:ext uri="{BB962C8B-B14F-4D97-AF65-F5344CB8AC3E}">
        <p14:creationId xmlns:p14="http://schemas.microsoft.com/office/powerpoint/2010/main" val="884398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C202E2C-8557-40BE-9A51-9D39E8898D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68" y="0"/>
            <a:ext cx="8875059" cy="6858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9415924-3AB6-4669-BC66-9DC9809E3986}"/>
              </a:ext>
            </a:extLst>
          </p:cNvPr>
          <p:cNvSpPr txBox="1"/>
          <p:nvPr/>
        </p:nvSpPr>
        <p:spPr>
          <a:xfrm>
            <a:off x="10263018" y="6100274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Gian</a:t>
            </a:r>
          </a:p>
        </p:txBody>
      </p:sp>
    </p:spTree>
    <p:extLst>
      <p:ext uri="{BB962C8B-B14F-4D97-AF65-F5344CB8AC3E}">
        <p14:creationId xmlns:p14="http://schemas.microsoft.com/office/powerpoint/2010/main" val="21114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9F0ACC-032C-4503-931B-3EA375810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28" y="0"/>
            <a:ext cx="4861501" cy="6858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4AD00C3-EAAE-4C01-8560-EE9C34BB68BB}"/>
              </a:ext>
            </a:extLst>
          </p:cNvPr>
          <p:cNvSpPr txBox="1"/>
          <p:nvPr/>
        </p:nvSpPr>
        <p:spPr>
          <a:xfrm>
            <a:off x="8585138" y="6189051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Luis</a:t>
            </a:r>
          </a:p>
        </p:txBody>
      </p:sp>
    </p:spTree>
    <p:extLst>
      <p:ext uri="{BB962C8B-B14F-4D97-AF65-F5344CB8AC3E}">
        <p14:creationId xmlns:p14="http://schemas.microsoft.com/office/powerpoint/2010/main" val="4147611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Hund, drinnen, schwarz, Wasser enthält.&#10;&#10;Automatisch generierte Beschreibung">
            <a:extLst>
              <a:ext uri="{FF2B5EF4-FFF2-40B4-BE49-F238E27FC236}">
                <a16:creationId xmlns:a16="http://schemas.microsoft.com/office/drawing/2014/main" id="{42653035-A2E2-450B-909C-EC593C0A9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F905F48-0566-4BB4-B4FE-FD976BE0D947}"/>
              </a:ext>
            </a:extLst>
          </p:cNvPr>
          <p:cNvSpPr txBox="1"/>
          <p:nvPr/>
        </p:nvSpPr>
        <p:spPr>
          <a:xfrm>
            <a:off x="10892239" y="6329728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Jana</a:t>
            </a:r>
          </a:p>
        </p:txBody>
      </p:sp>
    </p:spTree>
    <p:extLst>
      <p:ext uri="{BB962C8B-B14F-4D97-AF65-F5344CB8AC3E}">
        <p14:creationId xmlns:p14="http://schemas.microsoft.com/office/powerpoint/2010/main" val="4081412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2305006-16BF-4ED7-9CF6-20390ED3E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822" y="107266"/>
            <a:ext cx="4830355" cy="664346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06B2DD1-11C5-45C4-8C02-4D4346E9B8E1}"/>
              </a:ext>
            </a:extLst>
          </p:cNvPr>
          <p:cNvSpPr txBox="1"/>
          <p:nvPr/>
        </p:nvSpPr>
        <p:spPr>
          <a:xfrm>
            <a:off x="8993101" y="6104646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Ben</a:t>
            </a:r>
          </a:p>
        </p:txBody>
      </p:sp>
    </p:spTree>
    <p:extLst>
      <p:ext uri="{BB962C8B-B14F-4D97-AF65-F5344CB8AC3E}">
        <p14:creationId xmlns:p14="http://schemas.microsoft.com/office/powerpoint/2010/main" val="2774537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A28AB02-0C7A-4B72-ADAA-DB082AE758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" t="7179"/>
          <a:stretch/>
        </p:blipFill>
        <p:spPr>
          <a:xfrm>
            <a:off x="717452" y="112540"/>
            <a:ext cx="9210273" cy="661181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0C4CEE9-D778-4B2E-9D33-BD796C805FD7}"/>
              </a:ext>
            </a:extLst>
          </p:cNvPr>
          <p:cNvSpPr txBox="1"/>
          <p:nvPr/>
        </p:nvSpPr>
        <p:spPr>
          <a:xfrm>
            <a:off x="10384939" y="6160916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</a:t>
            </a:r>
            <a:r>
              <a:rPr lang="de-CH" dirty="0" err="1"/>
              <a:t>bony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3557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D8B26C5-E5F1-4CCC-8732-E35614F17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70538" y="-1167033"/>
            <a:ext cx="6505356" cy="91920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FF78B0C-CE59-4134-99CE-34C70CDC6A2F}"/>
              </a:ext>
            </a:extLst>
          </p:cNvPr>
          <p:cNvSpPr txBox="1"/>
          <p:nvPr/>
        </p:nvSpPr>
        <p:spPr>
          <a:xfrm>
            <a:off x="10384939" y="6160916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William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017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Raum, Vorhang enthält.&#10;&#10;Automatisch generierte Beschreibung">
            <a:extLst>
              <a:ext uri="{FF2B5EF4-FFF2-40B4-BE49-F238E27FC236}">
                <a16:creationId xmlns:a16="http://schemas.microsoft.com/office/drawing/2014/main" id="{6AF2E8C8-CB92-448E-B287-EA644D1BB3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8" b="1683"/>
          <a:stretch/>
        </p:blipFill>
        <p:spPr>
          <a:xfrm>
            <a:off x="1082351" y="73257"/>
            <a:ext cx="9280847" cy="657013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15D04D6-30D6-404D-BAA7-E96C363930F1}"/>
              </a:ext>
            </a:extLst>
          </p:cNvPr>
          <p:cNvSpPr txBox="1"/>
          <p:nvPr/>
        </p:nvSpPr>
        <p:spPr>
          <a:xfrm>
            <a:off x="10577804" y="6025629"/>
            <a:ext cx="161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Zoé</a:t>
            </a:r>
          </a:p>
        </p:txBody>
      </p:sp>
    </p:spTree>
    <p:extLst>
      <p:ext uri="{BB962C8B-B14F-4D97-AF65-F5344CB8AC3E}">
        <p14:creationId xmlns:p14="http://schemas.microsoft.com/office/powerpoint/2010/main" val="75519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Tisch, sitzend, Mobiltelefon, Telefon enthält.&#10;&#10;Automatisch generierte Beschreibung">
            <a:extLst>
              <a:ext uri="{FF2B5EF4-FFF2-40B4-BE49-F238E27FC236}">
                <a16:creationId xmlns:a16="http://schemas.microsoft.com/office/drawing/2014/main" id="{55A5E2C8-F980-4E8A-B5D2-47EE0E29B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40068">
            <a:off x="2900467" y="1032351"/>
            <a:ext cx="6391065" cy="479329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5DC4AEE-659F-4A3E-BA50-C0CD2A3F6075}"/>
              </a:ext>
            </a:extLst>
          </p:cNvPr>
          <p:cNvSpPr txBox="1"/>
          <p:nvPr/>
        </p:nvSpPr>
        <p:spPr>
          <a:xfrm>
            <a:off x="8414339" y="6081613"/>
            <a:ext cx="161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Ramon</a:t>
            </a:r>
          </a:p>
        </p:txBody>
      </p:sp>
    </p:spTree>
    <p:extLst>
      <p:ext uri="{BB962C8B-B14F-4D97-AF65-F5344CB8AC3E}">
        <p14:creationId xmlns:p14="http://schemas.microsoft.com/office/powerpoint/2010/main" val="408551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0DAF347-5626-4E8A-8796-EDDE735FB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20" y="0"/>
            <a:ext cx="9724254" cy="6858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EE24538-2304-4CD5-B740-8DF1F33BA87D}"/>
              </a:ext>
            </a:extLst>
          </p:cNvPr>
          <p:cNvSpPr txBox="1"/>
          <p:nvPr/>
        </p:nvSpPr>
        <p:spPr>
          <a:xfrm>
            <a:off x="10654882" y="6258894"/>
            <a:ext cx="161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May</a:t>
            </a:r>
          </a:p>
        </p:txBody>
      </p:sp>
    </p:spTree>
    <p:extLst>
      <p:ext uri="{BB962C8B-B14F-4D97-AF65-F5344CB8AC3E}">
        <p14:creationId xmlns:p14="http://schemas.microsoft.com/office/powerpoint/2010/main" val="284220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Kleidung, Gewebe enthält.&#10;&#10;Automatisch generierte Beschreibung">
            <a:extLst>
              <a:ext uri="{FF2B5EF4-FFF2-40B4-BE49-F238E27FC236}">
                <a16:creationId xmlns:a16="http://schemas.microsoft.com/office/drawing/2014/main" id="{C85C7B6D-2214-4932-B4B2-6AE600A3C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56454" y="-1143000"/>
            <a:ext cx="6858000" cy="914399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035CCE4-DDA7-4F7A-ACAF-AFD900A3FB93}"/>
              </a:ext>
            </a:extLst>
          </p:cNvPr>
          <p:cNvSpPr txBox="1"/>
          <p:nvPr/>
        </p:nvSpPr>
        <p:spPr>
          <a:xfrm>
            <a:off x="11054903" y="6277556"/>
            <a:ext cx="972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Nick</a:t>
            </a:r>
          </a:p>
        </p:txBody>
      </p:sp>
    </p:spTree>
    <p:extLst>
      <p:ext uri="{BB962C8B-B14F-4D97-AF65-F5344CB8AC3E}">
        <p14:creationId xmlns:p14="http://schemas.microsoft.com/office/powerpoint/2010/main" val="327071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92DD57B-E71D-4AC9-A93C-C52EAC035F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r="5726"/>
          <a:stretch/>
        </p:blipFill>
        <p:spPr>
          <a:xfrm>
            <a:off x="1390261" y="181169"/>
            <a:ext cx="7685428" cy="649566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E4A8CF3-CFE3-44CB-9A3D-173948545609}"/>
              </a:ext>
            </a:extLst>
          </p:cNvPr>
          <p:cNvSpPr txBox="1"/>
          <p:nvPr/>
        </p:nvSpPr>
        <p:spPr>
          <a:xfrm>
            <a:off x="9701964" y="6118934"/>
            <a:ext cx="64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Mila</a:t>
            </a:r>
          </a:p>
        </p:txBody>
      </p:sp>
    </p:spTree>
    <p:extLst>
      <p:ext uri="{BB962C8B-B14F-4D97-AF65-F5344CB8AC3E}">
        <p14:creationId xmlns:p14="http://schemas.microsoft.com/office/powerpoint/2010/main" val="340381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2BDD-D8F0-483D-85EE-FC09208B33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" r="7075"/>
          <a:stretch/>
        </p:blipFill>
        <p:spPr>
          <a:xfrm>
            <a:off x="1328056" y="116632"/>
            <a:ext cx="8497078" cy="662473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E248A28A-FC36-4EC7-A3B0-8086EC46E5C8}"/>
              </a:ext>
            </a:extLst>
          </p:cNvPr>
          <p:cNvSpPr txBox="1"/>
          <p:nvPr/>
        </p:nvSpPr>
        <p:spPr>
          <a:xfrm>
            <a:off x="10448413" y="6100274"/>
            <a:ext cx="80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Sarah</a:t>
            </a:r>
          </a:p>
        </p:txBody>
      </p:sp>
    </p:spTree>
    <p:extLst>
      <p:ext uri="{BB962C8B-B14F-4D97-AF65-F5344CB8AC3E}">
        <p14:creationId xmlns:p14="http://schemas.microsoft.com/office/powerpoint/2010/main" val="175859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EB9A034-697A-427B-BCE8-986F017AA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00" y="0"/>
            <a:ext cx="9725482" cy="6858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ADB7C0D-5C53-4D32-9389-25E98F82BA73}"/>
              </a:ext>
            </a:extLst>
          </p:cNvPr>
          <p:cNvSpPr txBox="1"/>
          <p:nvPr/>
        </p:nvSpPr>
        <p:spPr>
          <a:xfrm>
            <a:off x="10448413" y="6100274"/>
            <a:ext cx="80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Ajlin</a:t>
            </a:r>
          </a:p>
        </p:txBody>
      </p:sp>
    </p:spTree>
    <p:extLst>
      <p:ext uri="{BB962C8B-B14F-4D97-AF65-F5344CB8AC3E}">
        <p14:creationId xmlns:p14="http://schemas.microsoft.com/office/powerpoint/2010/main" val="3060432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049321F-9951-4704-8E3E-2DDCC342B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5" y="131602"/>
            <a:ext cx="10912580" cy="577682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F937A1E-BB4A-4B54-A89E-1665EDE03C59}"/>
              </a:ext>
            </a:extLst>
          </p:cNvPr>
          <p:cNvSpPr txBox="1"/>
          <p:nvPr/>
        </p:nvSpPr>
        <p:spPr>
          <a:xfrm>
            <a:off x="10263018" y="6100274"/>
            <a:ext cx="108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Florian</a:t>
            </a:r>
          </a:p>
        </p:txBody>
      </p:sp>
    </p:spTree>
    <p:extLst>
      <p:ext uri="{BB962C8B-B14F-4D97-AF65-F5344CB8AC3E}">
        <p14:creationId xmlns:p14="http://schemas.microsoft.com/office/powerpoint/2010/main" val="3558562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17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Almonte Woodgrain</vt:lpstr>
      <vt:lpstr>Arial</vt:lpstr>
      <vt:lpstr>Calibri</vt:lpstr>
      <vt:lpstr>Calibri Light</vt:lpstr>
      <vt:lpstr>Office</vt:lpstr>
      <vt:lpstr>4a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4a</dc:title>
  <dc:creator>Sax, Jasmin</dc:creator>
  <cp:lastModifiedBy>Sax, Jasmin</cp:lastModifiedBy>
  <cp:revision>8</cp:revision>
  <dcterms:created xsi:type="dcterms:W3CDTF">2020-03-17T12:06:40Z</dcterms:created>
  <dcterms:modified xsi:type="dcterms:W3CDTF">2020-03-31T09:35:00Z</dcterms:modified>
</cp:coreProperties>
</file>